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93455" r:id="rId4"/>
    <p:sldMasterId id="2147493478" r:id="rId5"/>
  </p:sldMasterIdLst>
  <p:notesMasterIdLst>
    <p:notesMasterId r:id="rId13"/>
  </p:notesMasterIdLst>
  <p:handoutMasterIdLst>
    <p:handoutMasterId r:id="rId14"/>
  </p:handoutMasterIdLst>
  <p:sldIdLst>
    <p:sldId id="415" r:id="rId6"/>
    <p:sldId id="448" r:id="rId7"/>
    <p:sldId id="449" r:id="rId8"/>
    <p:sldId id="451" r:id="rId9"/>
    <p:sldId id="452" r:id="rId10"/>
    <p:sldId id="450" r:id="rId11"/>
    <p:sldId id="453" r:id="rId12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47">
          <p15:clr>
            <a:srgbClr val="A4A3A4"/>
          </p15:clr>
        </p15:guide>
        <p15:guide id="2" pos="39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B1500"/>
    <a:srgbClr val="382E25"/>
    <a:srgbClr val="969696"/>
    <a:srgbClr val="690304"/>
    <a:srgbClr val="C17945"/>
    <a:srgbClr val="404041"/>
    <a:srgbClr val="252626"/>
    <a:srgbClr val="9E9A95"/>
    <a:srgbClr val="31526A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82E2B8-12EC-4807-895B-AC6884DBA93B}" v="6" dt="2022-11-01T17:21:15.94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48" autoAdjust="0"/>
    <p:restoredTop sz="94541" autoAdjust="0"/>
  </p:normalViewPr>
  <p:slideViewPr>
    <p:cSldViewPr snapToGrid="0" snapToObjects="1">
      <p:cViewPr varScale="1">
        <p:scale>
          <a:sx n="108" d="100"/>
          <a:sy n="108" d="100"/>
        </p:scale>
        <p:origin x="1302" y="96"/>
      </p:cViewPr>
      <p:guideLst>
        <p:guide orient="horz" pos="4247"/>
        <p:guide pos="39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84" d="100"/>
          <a:sy n="84" d="100"/>
        </p:scale>
        <p:origin x="3192" y="10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rris, Jayne" userId="eeaf3fee-2292-4c2b-acdf-8988f3bcb674" providerId="ADAL" clId="{2A82E2B8-12EC-4807-895B-AC6884DBA93B}"/>
    <pc:docChg chg="undo custSel addSld delSld modSld">
      <pc:chgData name="Morris, Jayne" userId="eeaf3fee-2292-4c2b-acdf-8988f3bcb674" providerId="ADAL" clId="{2A82E2B8-12EC-4807-895B-AC6884DBA93B}" dt="2022-11-09T22:08:51.280" v="5707" actId="2696"/>
      <pc:docMkLst>
        <pc:docMk/>
      </pc:docMkLst>
      <pc:sldChg chg="addSp delSp modSp del mod modClrScheme chgLayout">
        <pc:chgData name="Morris, Jayne" userId="eeaf3fee-2292-4c2b-acdf-8988f3bcb674" providerId="ADAL" clId="{2A82E2B8-12EC-4807-895B-AC6884DBA93B}" dt="2022-11-09T22:07:30.773" v="5706" actId="2696"/>
        <pc:sldMkLst>
          <pc:docMk/>
          <pc:sldMk cId="3700161556" sldId="404"/>
        </pc:sldMkLst>
        <pc:spChg chg="del mod">
          <ac:chgData name="Morris, Jayne" userId="eeaf3fee-2292-4c2b-acdf-8988f3bcb674" providerId="ADAL" clId="{2A82E2B8-12EC-4807-895B-AC6884DBA93B}" dt="2022-11-01T16:04:10.849" v="122"/>
          <ac:spMkLst>
            <pc:docMk/>
            <pc:sldMk cId="3700161556" sldId="404"/>
            <ac:spMk id="2" creationId="{00000000-0000-0000-0000-000000000000}"/>
          </ac:spMkLst>
        </pc:spChg>
        <pc:spChg chg="del mod ord">
          <ac:chgData name="Morris, Jayne" userId="eeaf3fee-2292-4c2b-acdf-8988f3bcb674" providerId="ADAL" clId="{2A82E2B8-12EC-4807-895B-AC6884DBA93B}" dt="2022-11-01T16:05:45.707" v="123" actId="700"/>
          <ac:spMkLst>
            <pc:docMk/>
            <pc:sldMk cId="3700161556" sldId="404"/>
            <ac:spMk id="3" creationId="{00000000-0000-0000-0000-000000000000}"/>
          </ac:spMkLst>
        </pc:spChg>
        <pc:spChg chg="mod">
          <ac:chgData name="Morris, Jayne" userId="eeaf3fee-2292-4c2b-acdf-8988f3bcb674" providerId="ADAL" clId="{2A82E2B8-12EC-4807-895B-AC6884DBA93B}" dt="2022-11-01T17:14:49.584" v="2119" actId="14100"/>
          <ac:spMkLst>
            <pc:docMk/>
            <pc:sldMk cId="3700161556" sldId="404"/>
            <ac:spMk id="5" creationId="{00000000-0000-0000-0000-000000000000}"/>
          </ac:spMkLst>
        </pc:spChg>
        <pc:spChg chg="add del mod">
          <ac:chgData name="Morris, Jayne" userId="eeaf3fee-2292-4c2b-acdf-8988f3bcb674" providerId="ADAL" clId="{2A82E2B8-12EC-4807-895B-AC6884DBA93B}" dt="2022-11-01T16:05:45.707" v="123" actId="700"/>
          <ac:spMkLst>
            <pc:docMk/>
            <pc:sldMk cId="3700161556" sldId="404"/>
            <ac:spMk id="6" creationId="{DFF3CF93-AF0D-4CC1-8460-6EF22B9A463F}"/>
          </ac:spMkLst>
        </pc:spChg>
        <pc:spChg chg="add mod ord">
          <ac:chgData name="Morris, Jayne" userId="eeaf3fee-2292-4c2b-acdf-8988f3bcb674" providerId="ADAL" clId="{2A82E2B8-12EC-4807-895B-AC6884DBA93B}" dt="2022-11-01T17:16:10.690" v="2149" actId="700"/>
          <ac:spMkLst>
            <pc:docMk/>
            <pc:sldMk cId="3700161556" sldId="404"/>
            <ac:spMk id="13" creationId="{60E58F87-D248-4BA3-841E-FE2E40CF04C1}"/>
          </ac:spMkLst>
        </pc:spChg>
        <pc:spChg chg="add del mod ord">
          <ac:chgData name="Morris, Jayne" userId="eeaf3fee-2292-4c2b-acdf-8988f3bcb674" providerId="ADAL" clId="{2A82E2B8-12EC-4807-895B-AC6884DBA93B}" dt="2022-11-01T17:14:04.042" v="2114"/>
          <ac:spMkLst>
            <pc:docMk/>
            <pc:sldMk cId="3700161556" sldId="404"/>
            <ac:spMk id="14" creationId="{B44266AE-F298-4D8D-A0CD-B090ED554EC6}"/>
          </ac:spMkLst>
        </pc:spChg>
        <pc:spChg chg="add del mod ord">
          <ac:chgData name="Morris, Jayne" userId="eeaf3fee-2292-4c2b-acdf-8988f3bcb674" providerId="ADAL" clId="{2A82E2B8-12EC-4807-895B-AC6884DBA93B}" dt="2022-11-01T16:05:54.471" v="124" actId="21"/>
          <ac:spMkLst>
            <pc:docMk/>
            <pc:sldMk cId="3700161556" sldId="404"/>
            <ac:spMk id="15" creationId="{AFFFC56A-831F-4DE3-B97A-5FCAEE22ACDA}"/>
          </ac:spMkLst>
        </pc:spChg>
        <pc:spChg chg="add del mod ord">
          <ac:chgData name="Morris, Jayne" userId="eeaf3fee-2292-4c2b-acdf-8988f3bcb674" providerId="ADAL" clId="{2A82E2B8-12EC-4807-895B-AC6884DBA93B}" dt="2022-11-01T17:16:10.690" v="2149" actId="700"/>
          <ac:spMkLst>
            <pc:docMk/>
            <pc:sldMk cId="3700161556" sldId="404"/>
            <ac:spMk id="18" creationId="{1F3C4557-CD6C-4809-83FE-7395423ACD8D}"/>
          </ac:spMkLst>
        </pc:spChg>
        <pc:spChg chg="add del mod ord">
          <ac:chgData name="Morris, Jayne" userId="eeaf3fee-2292-4c2b-acdf-8988f3bcb674" providerId="ADAL" clId="{2A82E2B8-12EC-4807-895B-AC6884DBA93B}" dt="2022-11-01T17:17:50.016" v="2151" actId="931"/>
          <ac:spMkLst>
            <pc:docMk/>
            <pc:sldMk cId="3700161556" sldId="404"/>
            <ac:spMk id="19" creationId="{FB9F432D-010C-44A4-9F36-FFAF184F2AA0}"/>
          </ac:spMkLst>
        </pc:spChg>
        <pc:spChg chg="add mod">
          <ac:chgData name="Morris, Jayne" userId="eeaf3fee-2292-4c2b-acdf-8988f3bcb674" providerId="ADAL" clId="{2A82E2B8-12EC-4807-895B-AC6884DBA93B}" dt="2022-11-01T17:41:18.589" v="2932" actId="313"/>
          <ac:spMkLst>
            <pc:docMk/>
            <pc:sldMk cId="3700161556" sldId="404"/>
            <ac:spMk id="21" creationId="{ED14BCBD-E548-49CC-BF7E-00A6922F255A}"/>
          </ac:spMkLst>
        </pc:spChg>
        <pc:picChg chg="del">
          <ac:chgData name="Morris, Jayne" userId="eeaf3fee-2292-4c2b-acdf-8988f3bcb674" providerId="ADAL" clId="{2A82E2B8-12EC-4807-895B-AC6884DBA93B}" dt="2022-11-01T16:03:56.430" v="117" actId="21"/>
          <ac:picMkLst>
            <pc:docMk/>
            <pc:sldMk cId="3700161556" sldId="404"/>
            <ac:picMk id="7" creationId="{00000000-0000-0000-0000-000000000000}"/>
          </ac:picMkLst>
        </pc:picChg>
        <pc:picChg chg="add del mod ord">
          <ac:chgData name="Morris, Jayne" userId="eeaf3fee-2292-4c2b-acdf-8988f3bcb674" providerId="ADAL" clId="{2A82E2B8-12EC-4807-895B-AC6884DBA93B}" dt="2022-11-01T17:16:22.392" v="2150" actId="21"/>
          <ac:picMkLst>
            <pc:docMk/>
            <pc:sldMk cId="3700161556" sldId="404"/>
            <ac:picMk id="17" creationId="{C9F6ED2F-6503-4CDF-9D9C-E67AB255EF83}"/>
          </ac:picMkLst>
        </pc:picChg>
        <pc:picChg chg="add mod">
          <ac:chgData name="Morris, Jayne" userId="eeaf3fee-2292-4c2b-acdf-8988f3bcb674" providerId="ADAL" clId="{2A82E2B8-12EC-4807-895B-AC6884DBA93B}" dt="2022-11-01T17:17:52.321" v="2152" actId="27614"/>
          <ac:picMkLst>
            <pc:docMk/>
            <pc:sldMk cId="3700161556" sldId="404"/>
            <ac:picMk id="23" creationId="{08A17606-41CD-4FB7-82F9-C1A480C44983}"/>
          </ac:picMkLst>
        </pc:picChg>
      </pc:sldChg>
      <pc:sldChg chg="del">
        <pc:chgData name="Morris, Jayne" userId="eeaf3fee-2292-4c2b-acdf-8988f3bcb674" providerId="ADAL" clId="{2A82E2B8-12EC-4807-895B-AC6884DBA93B}" dt="2022-11-01T17:30:32.792" v="2896" actId="2696"/>
        <pc:sldMkLst>
          <pc:docMk/>
          <pc:sldMk cId="3654612937" sldId="405"/>
        </pc:sldMkLst>
      </pc:sldChg>
      <pc:sldChg chg="addSp delSp modSp del mod modClrScheme chgLayout">
        <pc:chgData name="Morris, Jayne" userId="eeaf3fee-2292-4c2b-acdf-8988f3bcb674" providerId="ADAL" clId="{2A82E2B8-12EC-4807-895B-AC6884DBA93B}" dt="2022-11-01T16:12:44.518" v="151" actId="2696"/>
        <pc:sldMkLst>
          <pc:docMk/>
          <pc:sldMk cId="2410317796" sldId="406"/>
        </pc:sldMkLst>
        <pc:spChg chg="add del mod ord">
          <ac:chgData name="Morris, Jayne" userId="eeaf3fee-2292-4c2b-acdf-8988f3bcb674" providerId="ADAL" clId="{2A82E2B8-12EC-4807-895B-AC6884DBA93B}" dt="2022-11-01T16:12:30.276" v="148" actId="700"/>
          <ac:spMkLst>
            <pc:docMk/>
            <pc:sldMk cId="2410317796" sldId="406"/>
            <ac:spMk id="2" creationId="{D27B2AD5-874B-45CB-B72F-B8BBA8EDA1FD}"/>
          </ac:spMkLst>
        </pc:spChg>
        <pc:spChg chg="add del mod ord">
          <ac:chgData name="Morris, Jayne" userId="eeaf3fee-2292-4c2b-acdf-8988f3bcb674" providerId="ADAL" clId="{2A82E2B8-12EC-4807-895B-AC6884DBA93B}" dt="2022-11-01T16:12:30.276" v="148" actId="700"/>
          <ac:spMkLst>
            <pc:docMk/>
            <pc:sldMk cId="2410317796" sldId="406"/>
            <ac:spMk id="3" creationId="{C4A94493-6987-40D4-919A-3799A413A776}"/>
          </ac:spMkLst>
        </pc:spChg>
        <pc:spChg chg="mod ord">
          <ac:chgData name="Morris, Jayne" userId="eeaf3fee-2292-4c2b-acdf-8988f3bcb674" providerId="ADAL" clId="{2A82E2B8-12EC-4807-895B-AC6884DBA93B}" dt="2022-11-01T16:12:30.276" v="148" actId="700"/>
          <ac:spMkLst>
            <pc:docMk/>
            <pc:sldMk cId="2410317796" sldId="406"/>
            <ac:spMk id="4" creationId="{00000000-0000-0000-0000-000000000000}"/>
          </ac:spMkLst>
        </pc:spChg>
      </pc:sldChg>
      <pc:sldChg chg="del">
        <pc:chgData name="Morris, Jayne" userId="eeaf3fee-2292-4c2b-acdf-8988f3bcb674" providerId="ADAL" clId="{2A82E2B8-12EC-4807-895B-AC6884DBA93B}" dt="2022-11-01T17:30:27.225" v="2895" actId="2696"/>
        <pc:sldMkLst>
          <pc:docMk/>
          <pc:sldMk cId="3229437747" sldId="407"/>
        </pc:sldMkLst>
      </pc:sldChg>
      <pc:sldChg chg="del">
        <pc:chgData name="Morris, Jayne" userId="eeaf3fee-2292-4c2b-acdf-8988f3bcb674" providerId="ADAL" clId="{2A82E2B8-12EC-4807-895B-AC6884DBA93B}" dt="2022-11-01T17:31:57.285" v="2902" actId="2696"/>
        <pc:sldMkLst>
          <pc:docMk/>
          <pc:sldMk cId="160745315" sldId="408"/>
        </pc:sldMkLst>
      </pc:sldChg>
      <pc:sldChg chg="modSp mod">
        <pc:chgData name="Morris, Jayne" userId="eeaf3fee-2292-4c2b-acdf-8988f3bcb674" providerId="ADAL" clId="{2A82E2B8-12EC-4807-895B-AC6884DBA93B}" dt="2022-11-01T16:03:47.833" v="116" actId="20577"/>
        <pc:sldMkLst>
          <pc:docMk/>
          <pc:sldMk cId="3419327517" sldId="415"/>
        </pc:sldMkLst>
        <pc:spChg chg="mod">
          <ac:chgData name="Morris, Jayne" userId="eeaf3fee-2292-4c2b-acdf-8988f3bcb674" providerId="ADAL" clId="{2A82E2B8-12EC-4807-895B-AC6884DBA93B}" dt="2022-11-01T16:03:47.833" v="116" actId="20577"/>
          <ac:spMkLst>
            <pc:docMk/>
            <pc:sldMk cId="3419327517" sldId="415"/>
            <ac:spMk id="2" creationId="{00000000-0000-0000-0000-000000000000}"/>
          </ac:spMkLst>
        </pc:spChg>
        <pc:spChg chg="mod">
          <ac:chgData name="Morris, Jayne" userId="eeaf3fee-2292-4c2b-acdf-8988f3bcb674" providerId="ADAL" clId="{2A82E2B8-12EC-4807-895B-AC6884DBA93B}" dt="2022-11-01T16:03:10.290" v="36" actId="20577"/>
          <ac:spMkLst>
            <pc:docMk/>
            <pc:sldMk cId="3419327517" sldId="415"/>
            <ac:spMk id="4" creationId="{00000000-0000-0000-0000-000000000000}"/>
          </ac:spMkLst>
        </pc:spChg>
      </pc:sldChg>
      <pc:sldChg chg="del">
        <pc:chgData name="Morris, Jayne" userId="eeaf3fee-2292-4c2b-acdf-8988f3bcb674" providerId="ADAL" clId="{2A82E2B8-12EC-4807-895B-AC6884DBA93B}" dt="2022-11-01T17:31:06.834" v="2901" actId="2696"/>
        <pc:sldMkLst>
          <pc:docMk/>
          <pc:sldMk cId="987591514" sldId="434"/>
        </pc:sldMkLst>
      </pc:sldChg>
      <pc:sldChg chg="del">
        <pc:chgData name="Morris, Jayne" userId="eeaf3fee-2292-4c2b-acdf-8988f3bcb674" providerId="ADAL" clId="{2A82E2B8-12EC-4807-895B-AC6884DBA93B}" dt="2022-11-01T17:30:23.645" v="2894" actId="2696"/>
        <pc:sldMkLst>
          <pc:docMk/>
          <pc:sldMk cId="2588331682" sldId="440"/>
        </pc:sldMkLst>
      </pc:sldChg>
      <pc:sldChg chg="del">
        <pc:chgData name="Morris, Jayne" userId="eeaf3fee-2292-4c2b-acdf-8988f3bcb674" providerId="ADAL" clId="{2A82E2B8-12EC-4807-895B-AC6884DBA93B}" dt="2022-11-01T17:30:57.531" v="2900" actId="2696"/>
        <pc:sldMkLst>
          <pc:docMk/>
          <pc:sldMk cId="4265586610" sldId="441"/>
        </pc:sldMkLst>
      </pc:sldChg>
      <pc:sldChg chg="del">
        <pc:chgData name="Morris, Jayne" userId="eeaf3fee-2292-4c2b-acdf-8988f3bcb674" providerId="ADAL" clId="{2A82E2B8-12EC-4807-895B-AC6884DBA93B}" dt="2022-11-01T17:30:46.264" v="2899" actId="2696"/>
        <pc:sldMkLst>
          <pc:docMk/>
          <pc:sldMk cId="652210128" sldId="443"/>
        </pc:sldMkLst>
      </pc:sldChg>
      <pc:sldChg chg="del">
        <pc:chgData name="Morris, Jayne" userId="eeaf3fee-2292-4c2b-acdf-8988f3bcb674" providerId="ADAL" clId="{2A82E2B8-12EC-4807-895B-AC6884DBA93B}" dt="2022-11-01T17:32:00.838" v="2903" actId="2696"/>
        <pc:sldMkLst>
          <pc:docMk/>
          <pc:sldMk cId="2816034911" sldId="444"/>
        </pc:sldMkLst>
      </pc:sldChg>
      <pc:sldChg chg="del">
        <pc:chgData name="Morris, Jayne" userId="eeaf3fee-2292-4c2b-acdf-8988f3bcb674" providerId="ADAL" clId="{2A82E2B8-12EC-4807-895B-AC6884DBA93B}" dt="2022-11-01T17:30:36.421" v="2897" actId="2696"/>
        <pc:sldMkLst>
          <pc:docMk/>
          <pc:sldMk cId="4192432821" sldId="445"/>
        </pc:sldMkLst>
      </pc:sldChg>
      <pc:sldChg chg="del">
        <pc:chgData name="Morris, Jayne" userId="eeaf3fee-2292-4c2b-acdf-8988f3bcb674" providerId="ADAL" clId="{2A82E2B8-12EC-4807-895B-AC6884DBA93B}" dt="2022-11-01T17:30:41.836" v="2898" actId="2696"/>
        <pc:sldMkLst>
          <pc:docMk/>
          <pc:sldMk cId="2715219364" sldId="447"/>
        </pc:sldMkLst>
      </pc:sldChg>
      <pc:sldChg chg="modSp add mod">
        <pc:chgData name="Morris, Jayne" userId="eeaf3fee-2292-4c2b-acdf-8988f3bcb674" providerId="ADAL" clId="{2A82E2B8-12EC-4807-895B-AC6884DBA93B}" dt="2022-11-02T19:18:49.805" v="5623" actId="20577"/>
        <pc:sldMkLst>
          <pc:docMk/>
          <pc:sldMk cId="949924640" sldId="448"/>
        </pc:sldMkLst>
        <pc:spChg chg="mod">
          <ac:chgData name="Morris, Jayne" userId="eeaf3fee-2292-4c2b-acdf-8988f3bcb674" providerId="ADAL" clId="{2A82E2B8-12EC-4807-895B-AC6884DBA93B}" dt="2022-11-01T16:14:25.329" v="215" actId="122"/>
          <ac:spMkLst>
            <pc:docMk/>
            <pc:sldMk cId="949924640" sldId="448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2T19:18:49.805" v="5623" actId="20577"/>
          <ac:spMkLst>
            <pc:docMk/>
            <pc:sldMk cId="949924640" sldId="448"/>
            <ac:spMk id="14" creationId="{B44266AE-F298-4D8D-A0CD-B090ED554EC6}"/>
          </ac:spMkLst>
        </pc:spChg>
      </pc:sldChg>
      <pc:sldChg chg="modSp add mod">
        <pc:chgData name="Morris, Jayne" userId="eeaf3fee-2292-4c2b-acdf-8988f3bcb674" providerId="ADAL" clId="{2A82E2B8-12EC-4807-895B-AC6884DBA93B}" dt="2022-11-02T20:07:39.828" v="5705" actId="313"/>
        <pc:sldMkLst>
          <pc:docMk/>
          <pc:sldMk cId="4064788073" sldId="449"/>
        </pc:sldMkLst>
        <pc:spChg chg="mod">
          <ac:chgData name="Morris, Jayne" userId="eeaf3fee-2292-4c2b-acdf-8988f3bcb674" providerId="ADAL" clId="{2A82E2B8-12EC-4807-895B-AC6884DBA93B}" dt="2022-11-02T20:07:39.828" v="5705" actId="313"/>
          <ac:spMkLst>
            <pc:docMk/>
            <pc:sldMk cId="4064788073" sldId="449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1T17:01:31.908" v="1799" actId="113"/>
          <ac:spMkLst>
            <pc:docMk/>
            <pc:sldMk cId="4064788073" sldId="449"/>
            <ac:spMk id="14" creationId="{B44266AE-F298-4D8D-A0CD-B090ED554EC6}"/>
          </ac:spMkLst>
        </pc:spChg>
      </pc:sldChg>
      <pc:sldChg chg="modSp add mod">
        <pc:chgData name="Morris, Jayne" userId="eeaf3fee-2292-4c2b-acdf-8988f3bcb674" providerId="ADAL" clId="{2A82E2B8-12EC-4807-895B-AC6884DBA93B}" dt="2022-11-02T19:21:37.023" v="5673" actId="20577"/>
        <pc:sldMkLst>
          <pc:docMk/>
          <pc:sldMk cId="3719317239" sldId="450"/>
        </pc:sldMkLst>
        <pc:spChg chg="mod">
          <ac:chgData name="Morris, Jayne" userId="eeaf3fee-2292-4c2b-acdf-8988f3bcb674" providerId="ADAL" clId="{2A82E2B8-12EC-4807-895B-AC6884DBA93B}" dt="2022-11-01T17:02:22.182" v="1835" actId="20577"/>
          <ac:spMkLst>
            <pc:docMk/>
            <pc:sldMk cId="3719317239" sldId="450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2T19:21:37.023" v="5673" actId="20577"/>
          <ac:spMkLst>
            <pc:docMk/>
            <pc:sldMk cId="3719317239" sldId="450"/>
            <ac:spMk id="14" creationId="{B44266AE-F298-4D8D-A0CD-B090ED554EC6}"/>
          </ac:spMkLst>
        </pc:spChg>
      </pc:sldChg>
      <pc:sldChg chg="modSp add mod">
        <pc:chgData name="Morris, Jayne" userId="eeaf3fee-2292-4c2b-acdf-8988f3bcb674" providerId="ADAL" clId="{2A82E2B8-12EC-4807-895B-AC6884DBA93B}" dt="2022-11-01T19:46:14.504" v="3387" actId="27636"/>
        <pc:sldMkLst>
          <pc:docMk/>
          <pc:sldMk cId="2759460556" sldId="451"/>
        </pc:sldMkLst>
        <pc:spChg chg="mod">
          <ac:chgData name="Morris, Jayne" userId="eeaf3fee-2292-4c2b-acdf-8988f3bcb674" providerId="ADAL" clId="{2A82E2B8-12EC-4807-895B-AC6884DBA93B}" dt="2022-11-01T17:36:39.230" v="2931" actId="20577"/>
          <ac:spMkLst>
            <pc:docMk/>
            <pc:sldMk cId="2759460556" sldId="451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1T19:46:14.504" v="3387" actId="27636"/>
          <ac:spMkLst>
            <pc:docMk/>
            <pc:sldMk cId="2759460556" sldId="451"/>
            <ac:spMk id="14" creationId="{B44266AE-F298-4D8D-A0CD-B090ED554EC6}"/>
          </ac:spMkLst>
        </pc:spChg>
      </pc:sldChg>
      <pc:sldChg chg="modSp add mod">
        <pc:chgData name="Morris, Jayne" userId="eeaf3fee-2292-4c2b-acdf-8988f3bcb674" providerId="ADAL" clId="{2A82E2B8-12EC-4807-895B-AC6884DBA93B}" dt="2022-11-01T20:07:13.718" v="4114" actId="313"/>
        <pc:sldMkLst>
          <pc:docMk/>
          <pc:sldMk cId="445290402" sldId="452"/>
        </pc:sldMkLst>
        <pc:spChg chg="mod">
          <ac:chgData name="Morris, Jayne" userId="eeaf3fee-2292-4c2b-acdf-8988f3bcb674" providerId="ADAL" clId="{2A82E2B8-12EC-4807-895B-AC6884DBA93B}" dt="2022-11-01T19:59:42.867" v="3456" actId="20577"/>
          <ac:spMkLst>
            <pc:docMk/>
            <pc:sldMk cId="445290402" sldId="452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1T20:07:13.718" v="4114" actId="313"/>
          <ac:spMkLst>
            <pc:docMk/>
            <pc:sldMk cId="445290402" sldId="452"/>
            <ac:spMk id="14" creationId="{B44266AE-F298-4D8D-A0CD-B090ED554EC6}"/>
          </ac:spMkLst>
        </pc:spChg>
      </pc:sldChg>
      <pc:sldChg chg="modSp add mod">
        <pc:chgData name="Morris, Jayne" userId="eeaf3fee-2292-4c2b-acdf-8988f3bcb674" providerId="ADAL" clId="{2A82E2B8-12EC-4807-895B-AC6884DBA93B}" dt="2022-11-02T19:22:28.545" v="5704" actId="20577"/>
        <pc:sldMkLst>
          <pc:docMk/>
          <pc:sldMk cId="2575197263" sldId="453"/>
        </pc:sldMkLst>
        <pc:spChg chg="mod">
          <ac:chgData name="Morris, Jayne" userId="eeaf3fee-2292-4c2b-acdf-8988f3bcb674" providerId="ADAL" clId="{2A82E2B8-12EC-4807-895B-AC6884DBA93B}" dt="2022-11-01T20:55:42.056" v="4209" actId="313"/>
          <ac:spMkLst>
            <pc:docMk/>
            <pc:sldMk cId="2575197263" sldId="453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2T19:22:28.545" v="5704" actId="20577"/>
          <ac:spMkLst>
            <pc:docMk/>
            <pc:sldMk cId="2575197263" sldId="453"/>
            <ac:spMk id="14" creationId="{B44266AE-F298-4D8D-A0CD-B090ED554EC6}"/>
          </ac:spMkLst>
        </pc:spChg>
      </pc:sldChg>
      <pc:sldChg chg="modSp add del mod">
        <pc:chgData name="Morris, Jayne" userId="eeaf3fee-2292-4c2b-acdf-8988f3bcb674" providerId="ADAL" clId="{2A82E2B8-12EC-4807-895B-AC6884DBA93B}" dt="2022-11-09T22:08:51.280" v="5707" actId="2696"/>
        <pc:sldMkLst>
          <pc:docMk/>
          <pc:sldMk cId="3273438271" sldId="454"/>
        </pc:sldMkLst>
        <pc:spChg chg="mod">
          <ac:chgData name="Morris, Jayne" userId="eeaf3fee-2292-4c2b-acdf-8988f3bcb674" providerId="ADAL" clId="{2A82E2B8-12EC-4807-895B-AC6884DBA93B}" dt="2022-11-01T21:03:00.030" v="4633" actId="20577"/>
          <ac:spMkLst>
            <pc:docMk/>
            <pc:sldMk cId="3273438271" sldId="454"/>
            <ac:spMk id="13" creationId="{60E58F87-D248-4BA3-841E-FE2E40CF04C1}"/>
          </ac:spMkLst>
        </pc:spChg>
        <pc:spChg chg="mod">
          <ac:chgData name="Morris, Jayne" userId="eeaf3fee-2292-4c2b-acdf-8988f3bcb674" providerId="ADAL" clId="{2A82E2B8-12EC-4807-895B-AC6884DBA93B}" dt="2022-11-01T21:06:37.230" v="5133" actId="255"/>
          <ac:spMkLst>
            <pc:docMk/>
            <pc:sldMk cId="3273438271" sldId="454"/>
            <ac:spMk id="14" creationId="{B44266AE-F298-4D8D-A0CD-B090ED554EC6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87859BD-4604-2843-976C-9F2DEE3C79DB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EB64456-6A4C-DF40-836A-7ED7CB722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27832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E108F45-8DB7-E449-85E4-EC04F96DF3AA}" type="datetimeFigureOut">
              <a:rPr lang="en-US" smtClean="0"/>
              <a:t>11/9/2022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9706D261-4ACC-5E49-97C5-9D8FD2D9A3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455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02904" y="3688697"/>
            <a:ext cx="7942596" cy="1485992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 spc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Unnecessarily extra long title of presentation</a:t>
            </a:r>
          </a:p>
        </p:txBody>
      </p:sp>
      <p:sp>
        <p:nvSpPr>
          <p:cNvPr id="11" name="Text Placeholder 1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30694" y="6279762"/>
            <a:ext cx="7734222" cy="370205"/>
          </a:xfrm>
        </p:spPr>
        <p:txBody>
          <a:bodyPr anchor="ctr">
            <a:noAutofit/>
          </a:bodyPr>
          <a:lstStyle>
            <a:lvl1pPr marL="0" indent="0">
              <a:buNone/>
              <a:defRPr sz="1100" b="1" spc="8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INDIANA UNIVERSITY–PURDUE UNIVERSITY COLUMBUS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530694" y="3301283"/>
            <a:ext cx="7914806" cy="336549"/>
          </a:xfrm>
        </p:spPr>
        <p:txBody>
          <a:bodyPr anchor="ctr">
            <a:noAutofit/>
          </a:bodyPr>
          <a:lstStyle>
            <a:lvl1pPr marL="0" indent="0">
              <a:buNone/>
              <a:defRPr sz="1800" b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SUBHEAD OR NAME OF SCHOOL, DEPARTMENT, OR UNIT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621014" y="-72571"/>
            <a:ext cx="950609" cy="2766507"/>
            <a:chOff x="633305" y="-72571"/>
            <a:chExt cx="950609" cy="2766507"/>
          </a:xfrm>
        </p:grpSpPr>
        <p:sp>
          <p:nvSpPr>
            <p:cNvPr id="6" name="Rectangle 5"/>
            <p:cNvSpPr/>
            <p:nvPr userDrawn="1"/>
          </p:nvSpPr>
          <p:spPr>
            <a:xfrm>
              <a:off x="633305" y="-72571"/>
              <a:ext cx="950609" cy="2766507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trident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009" y="1730375"/>
              <a:ext cx="634481" cy="8007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6653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page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502904" y="3688697"/>
            <a:ext cx="7942596" cy="1485992"/>
          </a:xfrm>
        </p:spPr>
        <p:txBody>
          <a:bodyPr anchor="ctr">
            <a:normAutofit/>
          </a:bodyPr>
          <a:lstStyle>
            <a:lvl1pPr>
              <a:lnSpc>
                <a:spcPct val="90000"/>
              </a:lnSpc>
              <a:defRPr sz="4400" b="1" i="0" spc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Unnecessarily extra long title of presentation</a:t>
            </a:r>
          </a:p>
        </p:txBody>
      </p:sp>
      <p:sp>
        <p:nvSpPr>
          <p:cNvPr id="11" name="Text Placeholder 19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30694" y="6279762"/>
            <a:ext cx="7734222" cy="370205"/>
          </a:xfrm>
        </p:spPr>
        <p:txBody>
          <a:bodyPr anchor="ctr">
            <a:noAutofit/>
          </a:bodyPr>
          <a:lstStyle>
            <a:lvl1pPr marL="0" indent="0">
              <a:buNone/>
              <a:defRPr sz="1100" b="1" spc="8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INDIANA UNIVERSITY–PURDUE UNIVERSITY COLUMBUS</a:t>
            </a:r>
          </a:p>
        </p:txBody>
      </p:sp>
      <p:sp>
        <p:nvSpPr>
          <p:cNvPr id="9" name="Text Placeholder 19"/>
          <p:cNvSpPr>
            <a:spLocks noGrp="1"/>
          </p:cNvSpPr>
          <p:nvPr>
            <p:ph type="body" sz="quarter" idx="11" hasCustomPrompt="1"/>
          </p:nvPr>
        </p:nvSpPr>
        <p:spPr>
          <a:xfrm>
            <a:off x="530694" y="3301283"/>
            <a:ext cx="7914806" cy="336549"/>
          </a:xfrm>
        </p:spPr>
        <p:txBody>
          <a:bodyPr anchor="ctr">
            <a:noAutofit/>
          </a:bodyPr>
          <a:lstStyle>
            <a:lvl1pPr marL="0" indent="0">
              <a:buNone/>
              <a:defRPr sz="1800" b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SUBHEAD OR NAME OF SCHOOL, DEPARTMENT, OR UNIT</a:t>
            </a:r>
          </a:p>
        </p:txBody>
      </p:sp>
      <p:grpSp>
        <p:nvGrpSpPr>
          <p:cNvPr id="13" name="Group 12"/>
          <p:cNvGrpSpPr/>
          <p:nvPr userDrawn="1"/>
        </p:nvGrpSpPr>
        <p:grpSpPr>
          <a:xfrm>
            <a:off x="621014" y="-72571"/>
            <a:ext cx="950609" cy="2766507"/>
            <a:chOff x="633305" y="-72571"/>
            <a:chExt cx="950609" cy="2766507"/>
          </a:xfrm>
        </p:grpSpPr>
        <p:sp>
          <p:nvSpPr>
            <p:cNvPr id="6" name="Rectangle 5"/>
            <p:cNvSpPr/>
            <p:nvPr userDrawn="1"/>
          </p:nvSpPr>
          <p:spPr>
            <a:xfrm>
              <a:off x="633305" y="-72571"/>
              <a:ext cx="950609" cy="2766507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" name="Picture 9" descr="trident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8009" y="1730375"/>
              <a:ext cx="634481" cy="80073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7184294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660B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378689" y="31873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378689" y="31873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378689" y="31873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506694" y="3416048"/>
            <a:ext cx="6802482" cy="494412"/>
          </a:xfrm>
        </p:spPr>
        <p:txBody>
          <a:bodyPr anchor="ctr">
            <a:noAutofit/>
          </a:bodyPr>
          <a:lstStyle>
            <a:lvl1pPr>
              <a:defRPr sz="4400" b="1" i="0" spc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Heading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526131" y="2945804"/>
            <a:ext cx="3700462" cy="336549"/>
          </a:xfrm>
        </p:spPr>
        <p:txBody>
          <a:bodyPr anchor="ctr">
            <a:noAutofit/>
          </a:bodyPr>
          <a:lstStyle>
            <a:lvl1pPr marL="0" indent="0">
              <a:buNone/>
              <a:defRPr sz="1600" b="1" i="0" spc="5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NUMBER OR SUBTITLE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2829379"/>
            <a:ext cx="148614" cy="119924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52140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0027" y="1012095"/>
            <a:ext cx="8004391" cy="638906"/>
          </a:xfrm>
        </p:spPr>
        <p:txBody>
          <a:bodyPr>
            <a:normAutofit/>
          </a:bodyPr>
          <a:lstStyle>
            <a:lvl1pPr>
              <a:defRPr sz="3200" b="1" i="0" cap="none" spc="0">
                <a:solidFill>
                  <a:srgbClr val="40404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073417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5190706" y="237250"/>
            <a:ext cx="3700462" cy="336549"/>
          </a:xfrm>
        </p:spPr>
        <p:txBody>
          <a:bodyPr>
            <a:noAutofit/>
          </a:bodyPr>
          <a:lstStyle>
            <a:lvl1pPr marL="0" indent="0" algn="r">
              <a:buNone/>
              <a:defRPr sz="1100" b="0" i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TITLE OR SUBTITLE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556000" y="47214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518824" y="1976198"/>
            <a:ext cx="8015594" cy="411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  <a:tabLst/>
              <a:defRPr sz="1800">
                <a:solidFill>
                  <a:srgbClr val="404041"/>
                </a:solidFill>
                <a:latin typeface="Arial"/>
                <a:cs typeface="Arial"/>
              </a:defRPr>
            </a:lvl1pPr>
            <a:lvl2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2pPr>
            <a:lvl3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3pPr>
            <a:lvl4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24" name="Rectangle 23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846742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5304" y="619181"/>
            <a:ext cx="4560579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 b="1" i="0" spc="0">
                <a:solidFill>
                  <a:srgbClr val="40404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525304" y="1922839"/>
            <a:ext cx="4560579" cy="416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1pPr>
            <a:lvl2pPr marL="742950" indent="-28575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2pPr>
            <a:lvl3pPr marL="11430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3pPr>
            <a:lvl4pPr marL="16002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4pPr>
            <a:lvl5pPr marL="20574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5573059" y="0"/>
            <a:ext cx="3570941" cy="685800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649066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35303" y="6336171"/>
            <a:ext cx="387197" cy="5289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tab-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98" y="6401517"/>
            <a:ext cx="258207" cy="32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12193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: black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24" name="Rectangle 23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  <p:sp>
        <p:nvSpPr>
          <p:cNvPr id="28" name="Title 1"/>
          <p:cNvSpPr>
            <a:spLocks noGrp="1"/>
          </p:cNvSpPr>
          <p:nvPr>
            <p:ph type="ctrTitle" hasCustomPrompt="1"/>
          </p:nvPr>
        </p:nvSpPr>
        <p:spPr>
          <a:xfrm>
            <a:off x="530027" y="1012095"/>
            <a:ext cx="8004391" cy="638906"/>
          </a:xfrm>
        </p:spPr>
        <p:txBody>
          <a:bodyPr>
            <a:normAutofit/>
          </a:bodyPr>
          <a:lstStyle>
            <a:lvl1pPr>
              <a:defRPr sz="3200" b="1" i="0" cap="none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0" y="1073417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2"/>
          <p:cNvSpPr>
            <a:spLocks noGrp="1"/>
          </p:cNvSpPr>
          <p:nvPr>
            <p:ph idx="1" hasCustomPrompt="1"/>
          </p:nvPr>
        </p:nvSpPr>
        <p:spPr>
          <a:xfrm>
            <a:off x="518824" y="1976198"/>
            <a:ext cx="8015594" cy="411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  <a:tabLst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2pPr>
            <a:lvl3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3pPr>
            <a:lvl4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32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5190706" y="237250"/>
            <a:ext cx="3700462" cy="336549"/>
          </a:xfrm>
        </p:spPr>
        <p:txBody>
          <a:bodyPr>
            <a:noAutofit/>
          </a:bodyPr>
          <a:lstStyle>
            <a:lvl1pPr marL="0" indent="0" algn="r">
              <a:buNone/>
              <a:defRPr sz="1100" b="0" i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TITLE OR SUBTITLE</a:t>
            </a:r>
          </a:p>
        </p:txBody>
      </p:sp>
    </p:spTree>
    <p:extLst>
      <p:ext uri="{BB962C8B-B14F-4D97-AF65-F5344CB8AC3E}">
        <p14:creationId xmlns:p14="http://schemas.microsoft.com/office/powerpoint/2010/main" val="124034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: black">
    <p:bg>
      <p:bgPr>
        <a:solidFill>
          <a:srgbClr val="25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5564910" y="0"/>
            <a:ext cx="3570941" cy="685800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-15847" y="649066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35303" y="6336171"/>
            <a:ext cx="387197" cy="5289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tab-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98" y="6401517"/>
            <a:ext cx="258207" cy="327725"/>
          </a:xfrm>
          <a:prstGeom prst="rect">
            <a:avLst/>
          </a:prstGeom>
        </p:spPr>
      </p:pic>
      <p:sp>
        <p:nvSpPr>
          <p:cNvPr id="1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5304" y="619181"/>
            <a:ext cx="4560579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 b="1" i="0" spc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idx="1"/>
          </p:nvPr>
        </p:nvSpPr>
        <p:spPr>
          <a:xfrm>
            <a:off x="525304" y="1922839"/>
            <a:ext cx="4560579" cy="416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742950" indent="-28575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2pPr>
            <a:lvl3pPr marL="11430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3pPr>
            <a:lvl4pPr marL="16002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4pPr>
            <a:lvl5pPr marL="20574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86599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18" name="Rectangle 17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97294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: black">
    <p:bg>
      <p:bgPr>
        <a:solidFill>
          <a:srgbClr val="25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17" name="Rectangle 16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3702980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IUPUI lockup">
    <p:bg>
      <p:bgPr>
        <a:solidFill>
          <a:srgbClr val="6903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/>
          <p:cNvSpPr>
            <a:spLocks noGrp="1"/>
          </p:cNvSpPr>
          <p:nvPr userDrawn="1">
            <p:ph idx="1"/>
          </p:nvPr>
        </p:nvSpPr>
        <p:spPr>
          <a:xfrm>
            <a:off x="536603" y="907197"/>
            <a:ext cx="7859185" cy="3628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-15847" y="907197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712306" y="5623586"/>
            <a:ext cx="2269776" cy="1234414"/>
            <a:chOff x="635303" y="4070963"/>
            <a:chExt cx="2269776" cy="1234414"/>
          </a:xfrm>
        </p:grpSpPr>
        <p:sp>
          <p:nvSpPr>
            <p:cNvPr id="19" name="Rectangle 18"/>
            <p:cNvSpPr/>
            <p:nvPr userDrawn="1"/>
          </p:nvSpPr>
          <p:spPr>
            <a:xfrm>
              <a:off x="635303" y="4070963"/>
              <a:ext cx="533859" cy="1234414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227" y="4189193"/>
              <a:ext cx="356010" cy="451859"/>
            </a:xfrm>
            <a:prstGeom prst="rect">
              <a:avLst/>
            </a:prstGeom>
          </p:spPr>
        </p:pic>
        <p:pic>
          <p:nvPicPr>
            <p:cNvPr id="25" name="Picture 24" descr="IUPUC_ftp.H.201.eps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4589" y="4180839"/>
              <a:ext cx="1520490" cy="471876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111EBCDE-FEBA-2840-BFB2-E983F778926E}"/>
              </a:ext>
            </a:extLst>
          </p:cNvPr>
          <p:cNvSpPr txBox="1"/>
          <p:nvPr userDrawn="1"/>
        </p:nvSpPr>
        <p:spPr>
          <a:xfrm>
            <a:off x="1328286" y="6323798"/>
            <a:ext cx="39987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0" i="0" dirty="0">
                <a:solidFill>
                  <a:schemeClr val="bg1"/>
                </a:solidFill>
                <a:latin typeface="Benton Sans Condensed Book" panose="02000406020000020004" pitchFamily="2" charset="77"/>
              </a:rPr>
              <a:t>Small Campus. Big Opportunity.</a:t>
            </a:r>
          </a:p>
        </p:txBody>
      </p:sp>
    </p:spTree>
    <p:extLst>
      <p:ext uri="{BB962C8B-B14F-4D97-AF65-F5344CB8AC3E}">
        <p14:creationId xmlns:p14="http://schemas.microsoft.com/office/powerpoint/2010/main" val="2733499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bg>
      <p:bgPr>
        <a:solidFill>
          <a:srgbClr val="660B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378689" y="31873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1378689" y="31873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378689" y="31873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4" name="Title 13"/>
          <p:cNvSpPr>
            <a:spLocks noGrp="1"/>
          </p:cNvSpPr>
          <p:nvPr>
            <p:ph type="title" hasCustomPrompt="1"/>
          </p:nvPr>
        </p:nvSpPr>
        <p:spPr>
          <a:xfrm>
            <a:off x="506694" y="3416048"/>
            <a:ext cx="6802482" cy="494412"/>
          </a:xfrm>
        </p:spPr>
        <p:txBody>
          <a:bodyPr anchor="ctr">
            <a:noAutofit/>
          </a:bodyPr>
          <a:lstStyle>
            <a:lvl1pPr>
              <a:defRPr sz="4400" b="1" i="0" spc="0" baseline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Heading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526131" y="2945804"/>
            <a:ext cx="3700462" cy="336549"/>
          </a:xfrm>
        </p:spPr>
        <p:txBody>
          <a:bodyPr anchor="ctr">
            <a:noAutofit/>
          </a:bodyPr>
          <a:lstStyle>
            <a:lvl1pPr marL="0" indent="0">
              <a:buNone/>
              <a:defRPr sz="1600" b="1" i="0" spc="5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NUMBER OR SUBTITLE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0" y="2829379"/>
            <a:ext cx="148614" cy="119924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54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30027" y="1012095"/>
            <a:ext cx="8004391" cy="638906"/>
          </a:xfrm>
        </p:spPr>
        <p:txBody>
          <a:bodyPr>
            <a:normAutofit/>
          </a:bodyPr>
          <a:lstStyle>
            <a:lvl1pPr>
              <a:defRPr sz="3200" b="1" i="0" cap="none" spc="0">
                <a:solidFill>
                  <a:srgbClr val="40404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Rectangle 4"/>
          <p:cNvSpPr/>
          <p:nvPr userDrawn="1"/>
        </p:nvSpPr>
        <p:spPr>
          <a:xfrm>
            <a:off x="0" y="1073417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5190706" y="237250"/>
            <a:ext cx="3700462" cy="336549"/>
          </a:xfrm>
        </p:spPr>
        <p:txBody>
          <a:bodyPr>
            <a:noAutofit/>
          </a:bodyPr>
          <a:lstStyle>
            <a:lvl1pPr marL="0" indent="0" algn="r">
              <a:buNone/>
              <a:defRPr sz="1100" b="0" i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TITLE OR SUBTITLE</a:t>
            </a:r>
          </a:p>
        </p:txBody>
      </p:sp>
      <p:sp>
        <p:nvSpPr>
          <p:cNvPr id="4" name="TextBox 3"/>
          <p:cNvSpPr txBox="1"/>
          <p:nvPr userDrawn="1"/>
        </p:nvSpPr>
        <p:spPr>
          <a:xfrm>
            <a:off x="3556000" y="472141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idx="1" hasCustomPrompt="1"/>
          </p:nvPr>
        </p:nvSpPr>
        <p:spPr>
          <a:xfrm>
            <a:off x="518824" y="1976198"/>
            <a:ext cx="8015594" cy="411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  <a:tabLst/>
              <a:defRPr sz="1800">
                <a:solidFill>
                  <a:srgbClr val="404041"/>
                </a:solidFill>
                <a:latin typeface="Arial"/>
                <a:cs typeface="Arial"/>
              </a:defRPr>
            </a:lvl1pPr>
            <a:lvl2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2pPr>
            <a:lvl3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3pPr>
            <a:lvl4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grpSp>
        <p:nvGrpSpPr>
          <p:cNvPr id="23" name="Group 22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24" name="Rectangle 23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82060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5304" y="619181"/>
            <a:ext cx="4560579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 b="1" i="0" spc="0">
                <a:solidFill>
                  <a:srgbClr val="40404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525304" y="1922839"/>
            <a:ext cx="4560579" cy="416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1pPr>
            <a:lvl2pPr marL="742950" indent="-28575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2pPr>
            <a:lvl3pPr marL="11430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3pPr>
            <a:lvl4pPr marL="16002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4pPr>
            <a:lvl5pPr marL="20574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5573059" y="0"/>
            <a:ext cx="3570941" cy="685800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</a:p>
        </p:txBody>
      </p:sp>
      <p:sp>
        <p:nvSpPr>
          <p:cNvPr id="17" name="Rectangle 16"/>
          <p:cNvSpPr/>
          <p:nvPr userDrawn="1"/>
        </p:nvSpPr>
        <p:spPr>
          <a:xfrm>
            <a:off x="0" y="649066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635303" y="6336171"/>
            <a:ext cx="387197" cy="5289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tab-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98" y="6401517"/>
            <a:ext cx="258207" cy="327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0382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: black"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24" name="Rectangle 23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6" name="Picture 25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0" marR="0" indent="0" algn="l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  <p:sp>
        <p:nvSpPr>
          <p:cNvPr id="28" name="Title 1"/>
          <p:cNvSpPr>
            <a:spLocks noGrp="1"/>
          </p:cNvSpPr>
          <p:nvPr>
            <p:ph type="ctrTitle" hasCustomPrompt="1"/>
          </p:nvPr>
        </p:nvSpPr>
        <p:spPr>
          <a:xfrm>
            <a:off x="530027" y="1012095"/>
            <a:ext cx="8004391" cy="638906"/>
          </a:xfrm>
        </p:spPr>
        <p:txBody>
          <a:bodyPr>
            <a:normAutofit/>
          </a:bodyPr>
          <a:lstStyle>
            <a:lvl1pPr>
              <a:defRPr sz="3200" b="1" i="0" cap="none" spc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9" name="Rectangle 28"/>
          <p:cNvSpPr/>
          <p:nvPr userDrawn="1"/>
        </p:nvSpPr>
        <p:spPr>
          <a:xfrm>
            <a:off x="0" y="1073417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2"/>
          <p:cNvSpPr>
            <a:spLocks noGrp="1"/>
          </p:cNvSpPr>
          <p:nvPr>
            <p:ph idx="1" hasCustomPrompt="1"/>
          </p:nvPr>
        </p:nvSpPr>
        <p:spPr>
          <a:xfrm>
            <a:off x="518824" y="1976198"/>
            <a:ext cx="8015594" cy="41198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chemeClr val="tx1">
                  <a:lumMod val="50000"/>
                  <a:lumOff val="50000"/>
                </a:schemeClr>
              </a:buClr>
              <a:buSzPct val="100000"/>
              <a:buFont typeface="+mj-lt"/>
              <a:buAutoNum type="arabicPeriod"/>
              <a:tabLst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2pPr>
            <a:lvl3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3pPr>
            <a:lvl4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1600">
                <a:solidFill>
                  <a:srgbClr val="40404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subtitle style</a:t>
            </a:r>
          </a:p>
        </p:txBody>
      </p:sp>
      <p:sp>
        <p:nvSpPr>
          <p:cNvPr id="32" name="Text Placeholder 19"/>
          <p:cNvSpPr>
            <a:spLocks noGrp="1"/>
          </p:cNvSpPr>
          <p:nvPr>
            <p:ph type="body" sz="quarter" idx="10" hasCustomPrompt="1"/>
          </p:nvPr>
        </p:nvSpPr>
        <p:spPr>
          <a:xfrm>
            <a:off x="5190706" y="237250"/>
            <a:ext cx="3700462" cy="336549"/>
          </a:xfrm>
        </p:spPr>
        <p:txBody>
          <a:bodyPr>
            <a:noAutofit/>
          </a:bodyPr>
          <a:lstStyle>
            <a:lvl1pPr marL="0" indent="0" algn="r">
              <a:buNone/>
              <a:defRPr sz="1100" b="0" i="0" spc="0" baseline="0">
                <a:solidFill>
                  <a:srgbClr val="A6A6A6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dirty="0"/>
              <a:t>SECTION TITLE OR SUBTITLE</a:t>
            </a:r>
          </a:p>
        </p:txBody>
      </p:sp>
    </p:spTree>
    <p:extLst>
      <p:ext uri="{BB962C8B-B14F-4D97-AF65-F5344CB8AC3E}">
        <p14:creationId xmlns:p14="http://schemas.microsoft.com/office/powerpoint/2010/main" val="17283514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photo: black">
    <p:bg>
      <p:bgPr>
        <a:solidFill>
          <a:srgbClr val="25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0"/>
          </p:nvPr>
        </p:nvSpPr>
        <p:spPr>
          <a:xfrm>
            <a:off x="5564910" y="0"/>
            <a:ext cx="3570941" cy="6858000"/>
          </a:xfrm>
        </p:spPr>
        <p:txBody>
          <a:bodyPr/>
          <a:lstStyle/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-15847" y="649066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 userDrawn="1"/>
        </p:nvSpPr>
        <p:spPr>
          <a:xfrm>
            <a:off x="635303" y="6336171"/>
            <a:ext cx="387197" cy="5289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 descr="tab-rgb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9798" y="6401517"/>
            <a:ext cx="258207" cy="327725"/>
          </a:xfrm>
          <a:prstGeom prst="rect">
            <a:avLst/>
          </a:prstGeom>
        </p:spPr>
      </p:pic>
      <p:sp>
        <p:nvSpPr>
          <p:cNvPr id="1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525304" y="619181"/>
            <a:ext cx="4560579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200" b="1" i="0" spc="0">
                <a:solidFill>
                  <a:srgbClr val="FFFFFF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20" name="Text Placeholder 2"/>
          <p:cNvSpPr>
            <a:spLocks noGrp="1"/>
          </p:cNvSpPr>
          <p:nvPr>
            <p:ph idx="1"/>
          </p:nvPr>
        </p:nvSpPr>
        <p:spPr>
          <a:xfrm>
            <a:off x="525304" y="1922839"/>
            <a:ext cx="4560579" cy="41699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1pPr>
            <a:lvl2pPr marL="742950" indent="-28575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2pPr>
            <a:lvl3pPr marL="11430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3pPr>
            <a:lvl4pPr marL="16002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4pPr>
            <a:lvl5pPr marL="2057400" indent="-228600">
              <a:lnSpc>
                <a:spcPct val="100000"/>
              </a:lnSpc>
              <a:buFont typeface="Arial"/>
              <a:buChar char="•"/>
              <a:defRPr sz="1800">
                <a:solidFill>
                  <a:srgbClr val="FFFFFF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36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: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18" name="Rectangle 17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ectangle 18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1" name="TextBox 20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5652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with footer: black">
    <p:bg>
      <p:bgPr>
        <a:solidFill>
          <a:srgbClr val="252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 userDrawn="1"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17" name="Rectangle 16"/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9" name="Picture 18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270364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 slide with IUPUI lockup">
    <p:bg>
      <p:bgPr>
        <a:solidFill>
          <a:srgbClr val="69030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2"/>
          <p:cNvSpPr>
            <a:spLocks noGrp="1"/>
          </p:cNvSpPr>
          <p:nvPr userDrawn="1">
            <p:ph idx="1"/>
          </p:nvPr>
        </p:nvSpPr>
        <p:spPr>
          <a:xfrm>
            <a:off x="536603" y="907197"/>
            <a:ext cx="7859185" cy="3628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>
              <a:lnSpc>
                <a:spcPct val="100000"/>
              </a:lnSpc>
              <a:buNone/>
              <a:defRPr sz="1800">
                <a:solidFill>
                  <a:schemeClr val="bg1"/>
                </a:solidFill>
                <a:latin typeface="Arial"/>
                <a:cs typeface="Arial"/>
              </a:defRPr>
            </a:lvl1pPr>
            <a:lvl2pPr marL="4572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2pPr>
            <a:lvl3pPr marL="9144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3pPr>
            <a:lvl4pPr marL="1371600" indent="0">
              <a:lnSpc>
                <a:spcPct val="100000"/>
              </a:lnSpc>
              <a:buNone/>
              <a:defRPr sz="1600">
                <a:solidFill>
                  <a:schemeClr val="bg1"/>
                </a:solidFill>
                <a:latin typeface="Arial"/>
                <a:cs typeface="Arial"/>
              </a:defRPr>
            </a:lvl4pPr>
            <a:lvl5pPr>
              <a:lnSpc>
                <a:spcPct val="100000"/>
              </a:lnSpc>
              <a:defRPr sz="1600">
                <a:solidFill>
                  <a:schemeClr val="bg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-15847" y="907197"/>
            <a:ext cx="82664" cy="516263"/>
          </a:xfrm>
          <a:prstGeom prst="rect">
            <a:avLst/>
          </a:prstGeom>
          <a:solidFill>
            <a:srgbClr val="99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635303" y="5787215"/>
            <a:ext cx="2551242" cy="1077919"/>
            <a:chOff x="635303" y="4070963"/>
            <a:chExt cx="2551242" cy="1077919"/>
          </a:xfrm>
        </p:grpSpPr>
        <p:sp>
          <p:nvSpPr>
            <p:cNvPr id="19" name="Rectangle 18"/>
            <p:cNvSpPr/>
            <p:nvPr userDrawn="1"/>
          </p:nvSpPr>
          <p:spPr>
            <a:xfrm>
              <a:off x="635303" y="4070963"/>
              <a:ext cx="533859" cy="1077919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20" name="Picture 19" descr="tab-rgb.eps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4227" y="4189193"/>
              <a:ext cx="356010" cy="451859"/>
            </a:xfrm>
            <a:prstGeom prst="rect">
              <a:avLst/>
            </a:prstGeom>
          </p:spPr>
        </p:pic>
        <p:pic>
          <p:nvPicPr>
            <p:cNvPr id="25" name="Picture 24" descr="IUPUC_ftp.H.201.eps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84589" y="4180839"/>
              <a:ext cx="1520490" cy="471876"/>
            </a:xfrm>
            <a:prstGeom prst="rect">
              <a:avLst/>
            </a:prstGeom>
          </p:spPr>
        </p:pic>
        <p:pic>
          <p:nvPicPr>
            <p:cNvPr id="26" name="Picture 25" descr="ftp.eps"/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6234" y="4744515"/>
              <a:ext cx="1810311" cy="13442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189661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.xml"/><Relationship Id="rId3" Type="http://schemas.openxmlformats.org/officeDocument/2006/relationships/slideLayout" Target="../slideLayouts/slideLayout12.xml"/><Relationship Id="rId7" Type="http://schemas.openxmlformats.org/officeDocument/2006/relationships/slideLayout" Target="../slideLayouts/slideLayout16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1892" y="846139"/>
            <a:ext cx="680248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892" y="2119918"/>
            <a:ext cx="6802482" cy="4287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38435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69" r:id="rId1"/>
    <p:sldLayoutId id="2147493467" r:id="rId2"/>
    <p:sldLayoutId id="2147493472" r:id="rId3"/>
    <p:sldLayoutId id="2147493457" r:id="rId4"/>
    <p:sldLayoutId id="2147493456" r:id="rId5"/>
    <p:sldLayoutId id="2147493474" r:id="rId6"/>
    <p:sldLayoutId id="2147493475" r:id="rId7"/>
    <p:sldLayoutId id="2147493476" r:id="rId8"/>
    <p:sldLayoutId id="2147493477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00" spc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1">
            <a:lumMod val="50000"/>
            <a:lumOff val="50000"/>
          </a:schemeClr>
        </a:buClr>
        <a:buSzPct val="100000"/>
        <a:buFont typeface="Wingdings" charset="2"/>
        <a:buChar char="§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61892" y="846139"/>
            <a:ext cx="680248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1892" y="2119918"/>
            <a:ext cx="6802482" cy="42870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927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93479" r:id="rId1"/>
    <p:sldLayoutId id="2147493480" r:id="rId2"/>
    <p:sldLayoutId id="2147493481" r:id="rId3"/>
    <p:sldLayoutId id="2147493482" r:id="rId4"/>
    <p:sldLayoutId id="2147493483" r:id="rId5"/>
    <p:sldLayoutId id="2147493484" r:id="rId6"/>
    <p:sldLayoutId id="2147493485" r:id="rId7"/>
    <p:sldLayoutId id="2147493486" r:id="rId8"/>
    <p:sldLayoutId id="2147493487" r:id="rId9"/>
  </p:sldLayoutIdLst>
  <p:txStyles>
    <p:titleStyle>
      <a:lvl1pPr algn="l" defTabSz="457200" rtl="0" eaLnBrk="1" latinLnBrk="0" hangingPunct="1">
        <a:spcBef>
          <a:spcPct val="0"/>
        </a:spcBef>
        <a:buNone/>
        <a:defRPr sz="3200" b="1" i="0" kern="100" spc="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Clr>
          <a:schemeClr val="tx1">
            <a:lumMod val="50000"/>
            <a:lumOff val="50000"/>
          </a:schemeClr>
        </a:buClr>
        <a:buSzPct val="100000"/>
        <a:buFont typeface="Wingdings" charset="2"/>
        <a:buChar char="§"/>
        <a:defRPr sz="18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•"/>
        <a:defRPr sz="18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–"/>
        <a:defRPr sz="18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1800"/>
        </a:spcAft>
        <a:buFont typeface="Arial"/>
        <a:buChar char="»"/>
        <a:defRPr sz="18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hyperlink" Target="mailto:admissions@iupuc.edu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5300" dirty="0"/>
              <a:t>Counselor &amp; Partners Meeting &amp; Lunch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Division of Enrollment Management</a:t>
            </a:r>
          </a:p>
        </p:txBody>
      </p:sp>
    </p:spTree>
    <p:extLst>
      <p:ext uri="{BB962C8B-B14F-4D97-AF65-F5344CB8AC3E}">
        <p14:creationId xmlns:p14="http://schemas.microsoft.com/office/powerpoint/2010/main" val="3419327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0E58F87-D248-4BA3-841E-FE2E40CF0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Becoming part of the Crimson Pride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44266AE-F298-4D8D-A0CD-B090ED55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There will be </a:t>
            </a:r>
            <a:r>
              <a:rPr lang="en-US" b="1" dirty="0"/>
              <a:t>NO APPLICATION FEE </a:t>
            </a:r>
            <a:r>
              <a:rPr lang="en-US" dirty="0"/>
              <a:t>for any student applying to IUPUC for the 2023-24 academic cycle.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International Students should use </a:t>
            </a:r>
            <a:r>
              <a:rPr lang="en-US" b="1" dirty="0"/>
              <a:t>COLUMBUS</a:t>
            </a:r>
            <a:r>
              <a:rPr lang="en-US" dirty="0"/>
              <a:t> to waiver the fee.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must submit an </a:t>
            </a:r>
            <a:r>
              <a:rPr lang="en-US" b="1" dirty="0"/>
              <a:t>official transcript </a:t>
            </a:r>
            <a:r>
              <a:rPr lang="en-US" dirty="0"/>
              <a:t>as part of the application.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who apply using their high school email are strongly encouraged to create an </a:t>
            </a:r>
            <a:r>
              <a:rPr lang="en-US" b="1" dirty="0"/>
              <a:t>IU email </a:t>
            </a:r>
            <a:r>
              <a:rPr lang="en-US" dirty="0"/>
              <a:t>after admission, so they receive all the important information we send after they graduate.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can choose </a:t>
            </a:r>
            <a:r>
              <a:rPr lang="en-US" b="1" dirty="0"/>
              <a:t>Test Optional </a:t>
            </a:r>
            <a:r>
              <a:rPr lang="en-US" dirty="0"/>
              <a:t>Admissions Review or </a:t>
            </a:r>
            <a:r>
              <a:rPr lang="en-US" b="1" dirty="0"/>
              <a:t>Test Inclusive</a:t>
            </a:r>
            <a:r>
              <a:rPr lang="en-US" dirty="0"/>
              <a:t> Review.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If a student have a disciplinary record in high school, they will be required to acknowledge in the application and provide a personal statement.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will be notified of their admissions decision by </a:t>
            </a:r>
            <a:r>
              <a:rPr lang="en-US" b="1" dirty="0"/>
              <a:t>email</a:t>
            </a:r>
            <a:r>
              <a:rPr lang="en-US" dirty="0"/>
              <a:t> and then a mailed </a:t>
            </a:r>
            <a:r>
              <a:rPr lang="en-US" b="1" dirty="0"/>
              <a:t>Admit Packet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No Deposit </a:t>
            </a:r>
            <a:r>
              <a:rPr lang="en-US" dirty="0"/>
              <a:t>– we no longer require that students pay a deposit to Save their Seat.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5304" y="392747"/>
            <a:ext cx="8226811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i="0" kern="100" spc="0">
                <a:solidFill>
                  <a:srgbClr val="40404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5AC783-E080-404B-BB06-C78F4520DD2D}"/>
              </a:ext>
            </a:extLst>
          </p:cNvPr>
          <p:cNvGrpSpPr/>
          <p:nvPr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A6F786-C72A-0444-836B-11B6EB25280B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27391B-B94D-3B47-ACA4-F456F814EDE4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tab-rgb.eps">
              <a:extLst>
                <a:ext uri="{FF2B5EF4-FFF2-40B4-BE49-F238E27FC236}">
                  <a16:creationId xmlns:a16="http://schemas.microsoft.com/office/drawing/2014/main" id="{9A2238B2-9787-624E-B190-B8423F2CC1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D0BFD3-F907-6044-9295-4124836877AE}"/>
                </a:ext>
              </a:extLst>
            </p:cNvPr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499246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0E58F87-D248-4BA3-841E-FE2E40CF0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IUPUC Scholarship Opportunities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44266AE-F298-4D8D-A0CD-B090ED55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Deadline to be considered for an </a:t>
            </a:r>
            <a:r>
              <a:rPr lang="en-US" b="1" dirty="0"/>
              <a:t>Admissions Based Scholarship 15</a:t>
            </a:r>
            <a:r>
              <a:rPr lang="en-US" b="1" baseline="30000" dirty="0"/>
              <a:t>th</a:t>
            </a:r>
            <a:r>
              <a:rPr lang="en-US" b="1" dirty="0"/>
              <a:t> February 2023.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Deadline to apply for </a:t>
            </a:r>
            <a:r>
              <a:rPr lang="en-US" b="1" dirty="0"/>
              <a:t>Campus Based and other IU Scholarships is 15</a:t>
            </a:r>
            <a:r>
              <a:rPr lang="en-US" b="1" baseline="30000" dirty="0"/>
              <a:t>th</a:t>
            </a:r>
            <a:r>
              <a:rPr lang="en-US" b="1" dirty="0"/>
              <a:t> February 2023.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IUPUC Jump Start Award – </a:t>
            </a:r>
            <a:r>
              <a:rPr lang="en-US" dirty="0"/>
              <a:t>Nominations must be received by </a:t>
            </a:r>
            <a:r>
              <a:rPr lang="en-US" b="1" dirty="0"/>
              <a:t>15</a:t>
            </a:r>
            <a:r>
              <a:rPr lang="en-US" b="1" baseline="30000" dirty="0"/>
              <a:t>th</a:t>
            </a:r>
            <a:r>
              <a:rPr lang="en-US" b="1" dirty="0"/>
              <a:t> February 2023.  </a:t>
            </a:r>
            <a:r>
              <a:rPr lang="en-US" dirty="0"/>
              <a:t>Nominees must submit materials by </a:t>
            </a:r>
            <a:r>
              <a:rPr lang="en-US" b="1" dirty="0"/>
              <a:t>1</a:t>
            </a:r>
            <a:r>
              <a:rPr lang="en-US" b="1" baseline="30000" dirty="0"/>
              <a:t>st</a:t>
            </a:r>
            <a:r>
              <a:rPr lang="en-US" b="1" dirty="0"/>
              <a:t> April 2023.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Applicants</a:t>
            </a:r>
            <a:r>
              <a:rPr lang="en-US" b="1" dirty="0"/>
              <a:t> </a:t>
            </a:r>
            <a:r>
              <a:rPr lang="en-US" dirty="0"/>
              <a:t>are recommended to complete and submit the </a:t>
            </a:r>
            <a:r>
              <a:rPr lang="en-US" b="1" dirty="0"/>
              <a:t>FAFSA by 15</a:t>
            </a:r>
            <a:r>
              <a:rPr lang="en-US" b="1" baseline="30000" dirty="0"/>
              <a:t>th</a:t>
            </a:r>
            <a:r>
              <a:rPr lang="en-US" b="1" dirty="0"/>
              <a:t> April 2023.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Applicants who may be considered as out-of-state may be eligible for </a:t>
            </a:r>
            <a:r>
              <a:rPr lang="en-US" b="1" dirty="0"/>
              <a:t>MSEP </a:t>
            </a:r>
            <a:r>
              <a:rPr lang="en-US" dirty="0"/>
              <a:t>tuition agreements</a:t>
            </a:r>
            <a:r>
              <a:rPr lang="en-US" b="1" dirty="0"/>
              <a:t>.</a:t>
            </a:r>
          </a:p>
          <a:p>
            <a:pPr marL="0" indent="0">
              <a:buNone/>
            </a:pPr>
            <a:r>
              <a:rPr lang="en-US" b="1" dirty="0"/>
              <a:t>                                                    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5304" y="392747"/>
            <a:ext cx="8226811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i="0" kern="100" spc="0">
                <a:solidFill>
                  <a:srgbClr val="40404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5AC783-E080-404B-BB06-C78F4520DD2D}"/>
              </a:ext>
            </a:extLst>
          </p:cNvPr>
          <p:cNvGrpSpPr/>
          <p:nvPr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A6F786-C72A-0444-836B-11B6EB25280B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27391B-B94D-3B47-ACA4-F456F814EDE4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tab-rgb.eps">
              <a:extLst>
                <a:ext uri="{FF2B5EF4-FFF2-40B4-BE49-F238E27FC236}">
                  <a16:creationId xmlns:a16="http://schemas.microsoft.com/office/drawing/2014/main" id="{9A2238B2-9787-624E-B190-B8423F2CC1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D0BFD3-F907-6044-9295-4124836877AE}"/>
                </a:ext>
              </a:extLst>
            </p:cNvPr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64788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0E58F87-D248-4BA3-841E-FE2E40CF0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Jump Start Award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44266AE-F298-4D8D-A0CD-B090ED55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Maybe nominated by High School Counselor, Principal or Teacher.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High School Senior with a </a:t>
            </a:r>
            <a:r>
              <a:rPr lang="en-US" sz="2400" b="1" dirty="0"/>
              <a:t>GPA 3.0-3.49 </a:t>
            </a:r>
            <a:r>
              <a:rPr lang="en-US" sz="2400" dirty="0"/>
              <a:t>at the time of applying.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Need to complete a </a:t>
            </a:r>
            <a:r>
              <a:rPr lang="en-US" sz="2400" b="1" dirty="0"/>
              <a:t>500-word essay </a:t>
            </a:r>
            <a:r>
              <a:rPr lang="en-US" sz="2400" dirty="0"/>
              <a:t>– “</a:t>
            </a:r>
            <a:r>
              <a:rPr lang="en-US" sz="2400" i="1" dirty="0"/>
              <a:t>Why I chose to apply to IUPUC; and what my career aspirations will be post-graduation”</a:t>
            </a:r>
            <a:r>
              <a:rPr lang="en-US" sz="2400" dirty="0"/>
              <a:t>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One time award – student receives $750 Fall and $250 Spring                                              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5304" y="392747"/>
            <a:ext cx="8226811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i="0" kern="100" spc="0">
                <a:solidFill>
                  <a:srgbClr val="40404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5AC783-E080-404B-BB06-C78F4520DD2D}"/>
              </a:ext>
            </a:extLst>
          </p:cNvPr>
          <p:cNvGrpSpPr/>
          <p:nvPr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A6F786-C72A-0444-836B-11B6EB25280B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27391B-B94D-3B47-ACA4-F456F814EDE4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tab-rgb.eps">
              <a:extLst>
                <a:ext uri="{FF2B5EF4-FFF2-40B4-BE49-F238E27FC236}">
                  <a16:creationId xmlns:a16="http://schemas.microsoft.com/office/drawing/2014/main" id="{9A2238B2-9787-624E-B190-B8423F2CC1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D0BFD3-F907-6044-9295-4124836877AE}"/>
                </a:ext>
              </a:extLst>
            </p:cNvPr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59460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0E58F87-D248-4BA3-841E-FE2E40CF0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/>
              <a:t>Midwest Student Exchange Program (MSEP)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44266AE-F298-4D8D-A0CD-B090ED55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Student from participating state with a GPA 2.75 or higher at the time of admission will receive Midwest Student Exchange Award which represents a 56.9% reduction in out-of-state tuition.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Participating states – Kansas, Minnesota, Missouri, Nebraska, Ohio, and Wisconsin.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Student Excellence Awards – Illinois, Kentucky, Michigan and Puerto Rico.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Student with a GPA 3.0 at the time of admission  or higher receive a 56.9% reduction in out-of-state tuition.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5304" y="392747"/>
            <a:ext cx="8226811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i="0" kern="100" spc="0">
                <a:solidFill>
                  <a:srgbClr val="40404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5AC783-E080-404B-BB06-C78F4520DD2D}"/>
              </a:ext>
            </a:extLst>
          </p:cNvPr>
          <p:cNvGrpSpPr/>
          <p:nvPr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A6F786-C72A-0444-836B-11B6EB25280B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27391B-B94D-3B47-ACA4-F456F814EDE4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tab-rgb.eps">
              <a:extLst>
                <a:ext uri="{FF2B5EF4-FFF2-40B4-BE49-F238E27FC236}">
                  <a16:creationId xmlns:a16="http://schemas.microsoft.com/office/drawing/2014/main" id="{9A2238B2-9787-624E-B190-B8423F2CC1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D0BFD3-F907-6044-9295-4124836877AE}"/>
                </a:ext>
              </a:extLst>
            </p:cNvPr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452904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0E58F87-D248-4BA3-841E-FE2E40CF0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Early College &amp; Summer Visitors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44266AE-F298-4D8D-A0CD-B090ED55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High School Juniors &amp; Seniors </a:t>
            </a:r>
            <a:r>
              <a:rPr lang="en-US" dirty="0"/>
              <a:t>can attend college level classes on the IUPUC campus during Fall &amp; Spring semesters.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Paper application for admission and for a competitive </a:t>
            </a:r>
            <a:r>
              <a:rPr lang="en-US" b="1" dirty="0"/>
              <a:t>$600 scholarship </a:t>
            </a:r>
            <a:r>
              <a:rPr lang="en-US" dirty="0"/>
              <a:t>available from </a:t>
            </a:r>
            <a:r>
              <a:rPr lang="en-US" dirty="0">
                <a:hlinkClick r:id="rId2"/>
              </a:rPr>
              <a:t>admissions@iupuc.edu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Students need to complete a </a:t>
            </a:r>
            <a:r>
              <a:rPr lang="en-US" b="1" dirty="0"/>
              <a:t>new</a:t>
            </a:r>
            <a:r>
              <a:rPr lang="en-US" dirty="0"/>
              <a:t> admissions application and scholarship application each semester.                                        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Graduating high school seniors can apply as </a:t>
            </a:r>
            <a:r>
              <a:rPr lang="en-US" b="1" dirty="0"/>
              <a:t>Visiting Students </a:t>
            </a:r>
            <a:r>
              <a:rPr lang="en-US" dirty="0"/>
              <a:t>for the Summer after graduation using the IU Application.   An unofficial transcript is required.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5304" y="392747"/>
            <a:ext cx="8226811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i="0" kern="100" spc="0">
                <a:solidFill>
                  <a:srgbClr val="40404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5AC783-E080-404B-BB06-C78F4520DD2D}"/>
              </a:ext>
            </a:extLst>
          </p:cNvPr>
          <p:cNvGrpSpPr/>
          <p:nvPr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A6F786-C72A-0444-836B-11B6EB25280B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27391B-B94D-3B47-ACA4-F456F814EDE4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tab-rgb.eps">
              <a:extLst>
                <a:ext uri="{FF2B5EF4-FFF2-40B4-BE49-F238E27FC236}">
                  <a16:creationId xmlns:a16="http://schemas.microsoft.com/office/drawing/2014/main" id="{9A2238B2-9787-624E-B190-B8423F2CC1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D0BFD3-F907-6044-9295-4124836877AE}"/>
                </a:ext>
              </a:extLst>
            </p:cNvPr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719317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60E58F87-D248-4BA3-841E-FE2E40CF04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Early College Admissions Requirements</a:t>
            </a: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B44266AE-F298-4D8D-A0CD-B090ED554E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Complete and submit the application with Counselor and Parent Approval.</a:t>
            </a:r>
          </a:p>
          <a:p>
            <a:pPr marL="0" indent="0">
              <a:buNone/>
            </a:pPr>
            <a:r>
              <a:rPr lang="en-US" sz="2000" b="1" dirty="0"/>
              <a:t>Juniors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Official High School Transcript </a:t>
            </a:r>
            <a:r>
              <a:rPr lang="en-US" sz="2000" b="1" dirty="0"/>
              <a:t>–  Core 40/AHD/THD - GPA 3.5 or higher and/or PSAT 95+, SAT 1060+, ACT 21+, ranking in top 20%</a:t>
            </a:r>
          </a:p>
          <a:p>
            <a:pPr marL="0" indent="0">
              <a:buNone/>
            </a:pPr>
            <a:r>
              <a:rPr lang="en-US" sz="2000" b="1" dirty="0"/>
              <a:t>Seniors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Official High School Transcript </a:t>
            </a:r>
            <a:r>
              <a:rPr lang="en-US" sz="2000" b="1" dirty="0"/>
              <a:t>– Core 40/AHD/THD - GPA 3.5 or higher and/or PSAT 95+, SAT 1060+, ACT 21+, ranking in top 30%</a:t>
            </a:r>
          </a:p>
          <a:p>
            <a:pPr marL="0" indent="0">
              <a:buNone/>
            </a:pPr>
            <a:r>
              <a:rPr lang="en-US" sz="2000" b="1" dirty="0"/>
              <a:t>Holistic Review on a case-by-case basis.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25304" y="392747"/>
            <a:ext cx="8226811" cy="103909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200" b="1" i="0" kern="100" spc="0">
                <a:solidFill>
                  <a:srgbClr val="404041"/>
                </a:solidFill>
                <a:latin typeface="Arial"/>
                <a:ea typeface="+mj-ea"/>
                <a:cs typeface="Arial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3200" b="1" i="0" u="none" strike="noStrike" kern="100" cap="none" spc="0" normalizeH="0" baseline="0" noProof="0" dirty="0">
              <a:ln>
                <a:noFill/>
              </a:ln>
              <a:solidFill>
                <a:srgbClr val="404041"/>
              </a:solidFill>
              <a:effectLst/>
              <a:uLnTx/>
              <a:uFillTx/>
              <a:latin typeface="Arial"/>
              <a:ea typeface="+mj-ea"/>
              <a:cs typeface="Arial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B5AC783-E080-404B-BB06-C78F4520DD2D}"/>
              </a:ext>
            </a:extLst>
          </p:cNvPr>
          <p:cNvGrpSpPr/>
          <p:nvPr/>
        </p:nvGrpSpPr>
        <p:grpSpPr>
          <a:xfrm>
            <a:off x="-30788" y="6336171"/>
            <a:ext cx="9228667" cy="528963"/>
            <a:chOff x="-30788" y="4661517"/>
            <a:chExt cx="9228667" cy="528963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7EA6F786-C72A-0444-836B-11B6EB25280B}"/>
                </a:ext>
              </a:extLst>
            </p:cNvPr>
            <p:cNvSpPr/>
            <p:nvPr userDrawn="1"/>
          </p:nvSpPr>
          <p:spPr>
            <a:xfrm>
              <a:off x="-30788" y="4734807"/>
              <a:ext cx="9228667" cy="455673"/>
            </a:xfrm>
            <a:prstGeom prst="rect">
              <a:avLst/>
            </a:prstGeom>
            <a:solidFill>
              <a:srgbClr val="690304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327391B-B94D-3B47-ACA4-F456F814EDE4}"/>
                </a:ext>
              </a:extLst>
            </p:cNvPr>
            <p:cNvSpPr/>
            <p:nvPr userDrawn="1"/>
          </p:nvSpPr>
          <p:spPr>
            <a:xfrm>
              <a:off x="635303" y="4661517"/>
              <a:ext cx="387197" cy="528963"/>
            </a:xfrm>
            <a:prstGeom prst="rect">
              <a:avLst/>
            </a:prstGeom>
            <a:solidFill>
              <a:srgbClr val="990000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" name="Picture 10" descr="tab-rgb.eps">
              <a:extLst>
                <a:ext uri="{FF2B5EF4-FFF2-40B4-BE49-F238E27FC236}">
                  <a16:creationId xmlns:a16="http://schemas.microsoft.com/office/drawing/2014/main" id="{9A2238B2-9787-624E-B190-B8423F2CC17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99798" y="4726863"/>
              <a:ext cx="258207" cy="327725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7D0BFD3-F907-6044-9295-4124836877AE}"/>
                </a:ext>
              </a:extLst>
            </p:cNvPr>
            <p:cNvSpPr txBox="1"/>
            <p:nvPr userDrawn="1"/>
          </p:nvSpPr>
          <p:spPr>
            <a:xfrm>
              <a:off x="1030972" y="4823737"/>
              <a:ext cx="3613600" cy="230832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sz="900" dirty="0">
                  <a:solidFill>
                    <a:srgbClr val="FFFFFF"/>
                  </a:solidFill>
                </a:rPr>
                <a:t>INDIANA UNIVERSITY–PURDUE UNIVERSITY COLUMBUS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5197263"/>
      </p:ext>
    </p:extLst>
  </p:cSld>
  <p:clrMapOvr>
    <a:masterClrMapping/>
  </p:clrMapOvr>
</p:sld>
</file>

<file path=ppt/theme/theme1.xml><?xml version="1.0" encoding="utf-8"?>
<a:theme xmlns:a="http://schemas.openxmlformats.org/drawingml/2006/main" name="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Version xmlns="http://schemas.microsoft.com/sharepoint/v3/fields" xsi:nil="true"/>
    <_Status xmlns="http://schemas.microsoft.com/sharepoint/v3/fields">Not Started</_Statu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DE64AEEDD9B7A4D93545ACBE97D4615" ma:contentTypeVersion="2" ma:contentTypeDescription="Create a new document." ma:contentTypeScope="" ma:versionID="f49002b78e3a4a71b814eef46a983816">
  <xsd:schema xmlns:xsd="http://www.w3.org/2001/XMLSchema" xmlns:xs="http://www.w3.org/2001/XMLSchema" xmlns:p="http://schemas.microsoft.com/office/2006/metadata/properties" xmlns:ns2="http://schemas.microsoft.com/sharepoint/v3/fields" targetNamespace="http://schemas.microsoft.com/office/2006/metadata/properties" ma:root="true" ma:fieldsID="38f6db2dd0d9a0cf6a8dc37be32b365b" ns2:_="">
    <xsd:import namespace="http://schemas.microsoft.com/sharepoint/v3/fields"/>
    <xsd:element name="properties">
      <xsd:complexType>
        <xsd:sequence>
          <xsd:element name="documentManagement">
            <xsd:complexType>
              <xsd:all>
                <xsd:element ref="ns2:_Status" minOccurs="0"/>
                <xsd:element ref="ns2:_Vers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Status" ma:index="8" nillable="true" ma:displayName="Status" ma:default="Not Started" ma:internalName="_Status">
      <xsd:simpleType>
        <xsd:union memberTypes="dms:Text">
          <xsd:simpleType>
            <xsd:restriction base="dms:Choice">
              <xsd:enumeration value="Not Started"/>
              <xsd:enumeration value="Draft"/>
              <xsd:enumeration value="Reviewed"/>
              <xsd:enumeration value="Scheduled"/>
              <xsd:enumeration value="Published"/>
              <xsd:enumeration value="Final"/>
              <xsd:enumeration value="Expired"/>
            </xsd:restriction>
          </xsd:simpleType>
        </xsd:union>
      </xsd:simpleType>
    </xsd:element>
    <xsd:element name="_Version" ma:index="9" nillable="true" ma:displayName="Version" ma:internalName="_Version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 ma:displayName="Status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F2769-7194-4217-93D3-3AF3A4742282}">
  <ds:schemaRefs>
    <ds:schemaRef ds:uri="http://schemas.microsoft.com/office/2006/metadata/properties"/>
    <ds:schemaRef ds:uri="http://purl.org/dc/terms/"/>
    <ds:schemaRef ds:uri="http://www.w3.org/XML/1998/namespace"/>
    <ds:schemaRef ds:uri="http://schemas.microsoft.com/sharepoint/v3/field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E4214858-785C-42F7-BE66-6D0E79395FC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/field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7D2A1B0-FF3E-4009-940D-AED0EB70AA2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IUPUColumbus-standard-template[2]</Template>
  <TotalTime>3089</TotalTime>
  <Words>605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Benton Sans Condensed Book</vt:lpstr>
      <vt:lpstr>Calibri</vt:lpstr>
      <vt:lpstr>Wingdings</vt:lpstr>
      <vt:lpstr>Main</vt:lpstr>
      <vt:lpstr>1_Main</vt:lpstr>
      <vt:lpstr>Counselor &amp; Partners Meeting &amp; Lunch</vt:lpstr>
      <vt:lpstr>Becoming part of the Crimson Pride</vt:lpstr>
      <vt:lpstr>IUPUC Scholarship Opportunities</vt:lpstr>
      <vt:lpstr>Jump Start Award</vt:lpstr>
      <vt:lpstr>Midwest Student Exchange Program (MSEP)</vt:lpstr>
      <vt:lpstr>Early College &amp; Summer Visitors</vt:lpstr>
      <vt:lpstr>Early College Admissions Requirements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Unnecessarily extra long title of presentation</dc:title>
  <dc:creator>Carol Branson</dc:creator>
  <cp:lastModifiedBy>Morris, Jayne</cp:lastModifiedBy>
  <cp:revision>191</cp:revision>
  <cp:lastPrinted>2018-01-08T20:23:27Z</cp:lastPrinted>
  <dcterms:created xsi:type="dcterms:W3CDTF">2017-01-03T17:55:04Z</dcterms:created>
  <dcterms:modified xsi:type="dcterms:W3CDTF">2022-11-09T22:08:53Z</dcterms:modified>
  <cp:contentStatus>Draft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0x0101000DE64AEEDD9B7A4D93545ACBE97D4615</vt:lpwstr>
  </property>
</Properties>
</file>